
<file path=[Content_Types].xml><?xml version="1.0" encoding="utf-8"?>
<Types xmlns="http://schemas.openxmlformats.org/package/2006/content-types">
  <Default Extension="jpeg" ContentType="image/jpeg"/>
  <Default Extension="jpg" ContentType="image/pn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61" r:id="rId5"/>
    <p:sldId id="258" r:id="rId6"/>
    <p:sldId id="259" r:id="rId7"/>
    <p:sldId id="263" r:id="rId8"/>
    <p:sldId id="264" r:id="rId9"/>
    <p:sldId id="260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C80EBA-ED29-481C-B5F6-1B3BFF374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CAFFD8-382E-452E-80C3-62A54901F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E9590C-57F2-4408-815A-39BDCCEF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A46F6-F4AB-4F5F-A77A-114427B6244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7575DB-FF56-44F2-879C-ED771AC96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DC6CB6-00B3-4EFA-9069-18A293D45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DF9F-DF34-444E-9D66-8605CF1BE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703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EA4949-7305-40E1-B1AD-02D2A9A3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CD2DFB-85F8-421A-ADA6-16B28E66F8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E64DED-2590-4FBB-A445-3D1974A22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A46F6-F4AB-4F5F-A77A-114427B6244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7B97C2-751B-4F21-9D07-35824D33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662EF6-6BBD-460F-8817-DB1162E9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DF9F-DF34-444E-9D66-8605CF1BE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5668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E2CA389-BB9F-4E25-9A0B-99182C5F91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5EA5E8-436D-4600-9D53-6AEC2FD5B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859538-F298-4400-A66D-91C2AEDCF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A46F6-F4AB-4F5F-A77A-114427B6244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9C499A-C6B6-4168-99B5-5873FD65C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965221-FFAC-4CA7-B478-0FF5F5809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DF9F-DF34-444E-9D66-8605CF1BE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70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EBA7A-955D-488A-8858-F58C147F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CFFDA2-C8DF-4830-8558-2E10BA39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E2F58C-E5AF-4D62-A039-A4F30B718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A46F6-F4AB-4F5F-A77A-114427B6244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C8A1BA-D363-4380-91DA-989FBEB7B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EA9F33-0C5C-414C-84C3-C5E09AF7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DF9F-DF34-444E-9D66-8605CF1BE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3406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B50D4E-CB5C-4C4F-9777-A6DE8A276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D48A77-F7E8-47BA-B253-8D13928F6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C7B102-588F-4833-8E2E-98850B8D8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A46F6-F4AB-4F5F-A77A-114427B6244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F71277-6E04-4D5A-B0F2-275F3B04B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BAA014-031B-45A8-8AEB-208DF56D1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DF9F-DF34-444E-9D66-8605CF1BE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96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7BA8D4-2707-4D5E-9B0E-E1C55E58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78DBC5-8C5F-42E5-9912-AC9077DF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6EBDC9-E99F-4157-ACA0-8F43B5A63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66D389-5703-4C9E-B6CC-6132BD79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A46F6-F4AB-4F5F-A77A-114427B6244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F8311C-3D2A-47D1-B44C-C15CE512D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3E3E2F-5011-44BA-ADB6-87B3AAE2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DF9F-DF34-444E-9D66-8605CF1BE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0735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F24BB-A2FC-4EF7-976F-9C789DFF8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DC3562-8BDE-40E5-8010-54DD01F4A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C3DAEF-443A-4000-89EF-6F06E9368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4EF24FC-156D-41E1-B190-C905AF6DA4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29F6D0D-74AC-4C93-8DA4-0DD3283885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E18D24-12CE-4DB0-B044-B9A4626E7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A46F6-F4AB-4F5F-A77A-114427B6244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3C1C250-801A-4A66-8330-27C030F07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3E319F7-24B3-49BE-9045-0EC51AFB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DF9F-DF34-444E-9D66-8605CF1BE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416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08785F-9506-4A4B-B811-AD050E1DF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B5F9F30-36C3-427A-B24E-9642CFB4C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A46F6-F4AB-4F5F-A77A-114427B6244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10A8EF2-3B89-426C-BB1E-48B3DA26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4122C50-F165-4639-A755-6ABBF1BF9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DF9F-DF34-444E-9D66-8605CF1BE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010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C54FE61-8AD4-492E-AE39-C5E050761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A46F6-F4AB-4F5F-A77A-114427B6244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59C896-519C-4F71-AD4F-819E7D61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B0B9B7E-35EA-4473-9597-A6EC0EFC8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DF9F-DF34-444E-9D66-8605CF1BE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1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804AC-562A-41E6-A9D8-176F9A385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370592-E30A-44FC-B629-EF7758E6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CC4C2AE-14C0-42B6-BE6F-5151D572C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ACBEB9-7512-48DC-BF88-2436144B1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A46F6-F4AB-4F5F-A77A-114427B6244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EEB6EA-0B80-4902-A845-38B1D2B3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E09666-DB93-4AA2-8367-B2D66503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DF9F-DF34-444E-9D66-8605CF1BE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8870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AD125-F485-44EC-9A0C-01341F3ED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78FA86B-04AC-4C5A-8241-AF7F46731E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FEC78C-8AAB-4A5A-9167-F37685C92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33A7C6B-A7FB-4E79-8890-B40EBE753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A46F6-F4AB-4F5F-A77A-114427B6244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D8FADEF-7F5E-40EA-A0A0-9D9219F48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9B5042-1214-40CB-8625-5AD20A1B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DF9F-DF34-444E-9D66-8605CF1BE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38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6C064-9A57-42B6-A1B0-63D37F833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4AA3F9-AFED-41CA-AA77-437EE0A17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955085-32EC-4324-8FF9-EF52D068F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A46F6-F4AB-4F5F-A77A-114427B6244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9415BC-2616-4189-8675-4A72B0848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CE64AD-3F04-4B86-B221-D9FECB101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EDF9F-DF34-444E-9D66-8605CF1BE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45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1767EC-8824-4049-9E36-DEC5FAAE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37728A-EC1F-4608-A966-CFBAAA203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45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4"/>
    </mc:Choice>
    <mc:Fallback xmlns="">
      <p:transition spd="slow" advTm="129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2630E80B-A974-4812-AF1D-55018472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425631"/>
            <a:ext cx="7239000" cy="643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148D03-2B2A-4EEB-8EDB-95FD30DCC8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Мега крутой танк 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с супер кислотой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43A65A0-726E-40CE-AD26-A74F4D294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>
            <a:norm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Б04-303</a:t>
            </a:r>
          </a:p>
          <a:p>
            <a:r>
              <a:rPr lang="ru-RU" sz="1600" dirty="0" err="1">
                <a:solidFill>
                  <a:schemeClr val="bg1"/>
                </a:solidFill>
              </a:rPr>
              <a:t>Дериглазов</a:t>
            </a:r>
            <a:r>
              <a:rPr lang="ru-RU" sz="1600" dirty="0">
                <a:solidFill>
                  <a:schemeClr val="bg1"/>
                </a:solidFill>
              </a:rPr>
              <a:t> Тимур</a:t>
            </a:r>
          </a:p>
          <a:p>
            <a:r>
              <a:rPr lang="ru-RU" sz="1600" dirty="0">
                <a:solidFill>
                  <a:schemeClr val="bg1"/>
                </a:solidFill>
              </a:rPr>
              <a:t>Иванов Егор</a:t>
            </a:r>
            <a:br>
              <a:rPr lang="ru-RU" sz="1600" dirty="0">
                <a:solidFill>
                  <a:schemeClr val="bg1"/>
                </a:solidFill>
              </a:rPr>
            </a:br>
            <a:r>
              <a:rPr lang="ru-RU" sz="1600" dirty="0">
                <a:solidFill>
                  <a:schemeClr val="bg1"/>
                </a:solidFill>
              </a:rPr>
              <a:t>Зеленин Даниил</a:t>
            </a:r>
          </a:p>
        </p:txBody>
      </p:sp>
    </p:spTree>
    <p:extLst>
      <p:ext uri="{BB962C8B-B14F-4D97-AF65-F5344CB8AC3E}">
        <p14:creationId xmlns:p14="http://schemas.microsoft.com/office/powerpoint/2010/main" val="540716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2405">
        <p15:prstTrans prst="curtains"/>
      </p:transition>
    </mc:Choice>
    <mc:Fallback xmlns="">
      <p:transition spd="slow" advTm="2405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4E8D8A-ACA4-4A3A-9491-86AB01CB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Сборка платы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66FDB74-3B68-4211-910F-220451F46767}"/>
              </a:ext>
            </a:extLst>
          </p:cNvPr>
          <p:cNvSpPr txBox="1">
            <a:spLocks/>
          </p:cNvSpPr>
          <p:nvPr/>
        </p:nvSpPr>
        <p:spPr>
          <a:xfrm>
            <a:off x="2071688" y="5149849"/>
            <a:ext cx="19954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BF827E36-353F-4798-AE0B-83DA9A41A2E2}"/>
              </a:ext>
            </a:extLst>
          </p:cNvPr>
          <p:cNvSpPr txBox="1">
            <a:spLocks/>
          </p:cNvSpPr>
          <p:nvPr/>
        </p:nvSpPr>
        <p:spPr>
          <a:xfrm>
            <a:off x="7770019" y="5167312"/>
            <a:ext cx="22315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8C42A2-B943-0EA3-FACF-C72135BA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219" y="693470"/>
            <a:ext cx="3995600" cy="530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3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800">
        <p15:prstTrans prst="origami"/>
      </p:transition>
    </mc:Choice>
    <mc:Fallback xmlns="">
      <p:transition spd="slow" advTm="8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C66C2-5415-4B1C-A1E0-2B233F81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223837"/>
            <a:ext cx="10515600" cy="1325563"/>
          </a:xfrm>
        </p:spPr>
        <p:txBody>
          <a:bodyPr/>
          <a:lstStyle/>
          <a:p>
            <a:r>
              <a:rPr lang="ru-RU" b="1" dirty="0"/>
              <a:t>Моделирование деталей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5DF5FB0-577A-4E8C-9D96-B7D9349334B4}"/>
              </a:ext>
            </a:extLst>
          </p:cNvPr>
          <p:cNvSpPr txBox="1">
            <a:spLocks/>
          </p:cNvSpPr>
          <p:nvPr/>
        </p:nvSpPr>
        <p:spPr>
          <a:xfrm>
            <a:off x="1632799" y="5016499"/>
            <a:ext cx="19954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CD9045E-E98E-4309-9443-46C5EC8A4EF1}"/>
              </a:ext>
            </a:extLst>
          </p:cNvPr>
          <p:cNvSpPr txBox="1">
            <a:spLocks/>
          </p:cNvSpPr>
          <p:nvPr/>
        </p:nvSpPr>
        <p:spPr>
          <a:xfrm>
            <a:off x="7110293" y="5030787"/>
            <a:ext cx="19954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9CABE-4642-871E-00AC-C8BFFDD1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309" y="1273745"/>
            <a:ext cx="5495878" cy="4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1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51">
        <p15:prstTrans prst="prestige"/>
      </p:transition>
    </mc:Choice>
    <mc:Fallback xmlns="">
      <p:transition spd="slow" advTm="351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68834-DB58-4665-A4ED-DD5E8EFD1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0"/>
            <a:ext cx="10515600" cy="1325563"/>
          </a:xfrm>
        </p:spPr>
        <p:txBody>
          <a:bodyPr/>
          <a:lstStyle/>
          <a:p>
            <a:r>
              <a:rPr lang="ru-RU" b="1" dirty="0"/>
              <a:t>Печать деталей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3CB088D-F1E6-41DA-8466-6BB923FF1C79}"/>
              </a:ext>
            </a:extLst>
          </p:cNvPr>
          <p:cNvSpPr txBox="1">
            <a:spLocks/>
          </p:cNvSpPr>
          <p:nvPr/>
        </p:nvSpPr>
        <p:spPr>
          <a:xfrm>
            <a:off x="8961128" y="1868883"/>
            <a:ext cx="3154672" cy="3120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679469-9736-E6ED-5786-08A4E90D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567" y="774966"/>
            <a:ext cx="4592897" cy="51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2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867">
        <p14:ripple/>
      </p:transition>
    </mc:Choice>
    <mc:Fallback xmlns="">
      <p:transition spd="slow" advTm="86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220DD-D101-45EE-92BE-705E8645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Сборка машины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001377-303C-4ACE-97CB-84B3D45BD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16225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2F8F9D-A7BE-4FDD-3C45-2AEE2208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621" y="619828"/>
            <a:ext cx="3965213" cy="528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28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95">
        <p15:prstTrans prst="crush"/>
      </p:transition>
    </mc:Choice>
    <mc:Fallback xmlns="">
      <p:transition spd="slow" advTm="695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13F514-88B4-2B21-D127-03982D78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 последних деталей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E0DD430-9535-78E8-CB44-67F26CB23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654" y="1939264"/>
            <a:ext cx="5080863" cy="382652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AABAA5-05E0-536F-4B7B-D0E293C02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183" y="1822823"/>
            <a:ext cx="2969546" cy="394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0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67E38-FEEC-5F17-82E0-862C4A7D3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танка</a:t>
            </a:r>
          </a:p>
        </p:txBody>
      </p:sp>
      <p:pic>
        <p:nvPicPr>
          <p:cNvPr id="4" name="IMG_6364">
            <a:hlinkClick r:id="" action="ppaction://media"/>
            <a:extLst>
              <a:ext uri="{FF2B5EF4-FFF2-40B4-BE49-F238E27FC236}">
                <a16:creationId xmlns:a16="http://schemas.microsoft.com/office/drawing/2014/main" id="{4EF47E46-267F-DCC2-5FAE-A400E2BA85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3250" y="1825625"/>
            <a:ext cx="3365500" cy="4351338"/>
          </a:xfrm>
        </p:spPr>
      </p:pic>
    </p:spTree>
    <p:extLst>
      <p:ext uri="{BB962C8B-B14F-4D97-AF65-F5344CB8AC3E}">
        <p14:creationId xmlns:p14="http://schemas.microsoft.com/office/powerpoint/2010/main" val="165516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35768-791C-4893-87BC-7654BD90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СПАСИБО ЗА ВНИМАНИЕ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B346A7-F470-48F9-8DAB-17E76E82B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1809749"/>
            <a:ext cx="45815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70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669">
        <p15:prstTrans prst="fallOver"/>
      </p:transition>
    </mc:Choice>
    <mc:Fallback xmlns="">
      <p:transition spd="slow" advTm="1669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32</Words>
  <Application>Microsoft Office PowerPoint</Application>
  <PresentationFormat>Широкоэкранный</PresentationFormat>
  <Paragraphs>12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Презентация PowerPoint</vt:lpstr>
      <vt:lpstr>Мега крутой танк  с супер кислотой</vt:lpstr>
      <vt:lpstr>Сборка платы</vt:lpstr>
      <vt:lpstr>Моделирование деталей</vt:lpstr>
      <vt:lpstr>Печать деталей</vt:lpstr>
      <vt:lpstr>Сборка машины</vt:lpstr>
      <vt:lpstr>Установка последних деталей</vt:lpstr>
      <vt:lpstr>Тестирование танка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Мега крутая машинка с супер кислотой</dc:title>
  <dc:creator>shaitan_machine</dc:creator>
  <cp:lastModifiedBy>Пользователь</cp:lastModifiedBy>
  <cp:revision>8</cp:revision>
  <dcterms:created xsi:type="dcterms:W3CDTF">2025-03-21T17:19:52Z</dcterms:created>
  <dcterms:modified xsi:type="dcterms:W3CDTF">2025-05-15T19:30:44Z</dcterms:modified>
</cp:coreProperties>
</file>